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CC47-36B5-48FB-AD35-AB8E92867622}" type="datetimeFigureOut">
              <a:rPr lang="en-US" smtClean="0"/>
              <a:t>5/25/2013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E62E-87C4-4785-924D-C7A3DA4773D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CC47-36B5-48FB-AD35-AB8E92867622}" type="datetimeFigureOut">
              <a:rPr lang="en-US" smtClean="0"/>
              <a:t>5/25/2013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E62E-87C4-4785-924D-C7A3DA4773D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CC47-36B5-48FB-AD35-AB8E92867622}" type="datetimeFigureOut">
              <a:rPr lang="en-US" smtClean="0"/>
              <a:t>5/25/2013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E62E-87C4-4785-924D-C7A3DA4773D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CC47-36B5-48FB-AD35-AB8E92867622}" type="datetimeFigureOut">
              <a:rPr lang="en-US" smtClean="0"/>
              <a:t>5/25/2013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E62E-87C4-4785-924D-C7A3DA4773D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CC47-36B5-48FB-AD35-AB8E92867622}" type="datetimeFigureOut">
              <a:rPr lang="en-US" smtClean="0"/>
              <a:t>5/25/2013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E62E-87C4-4785-924D-C7A3DA4773D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CC47-36B5-48FB-AD35-AB8E92867622}" type="datetimeFigureOut">
              <a:rPr lang="en-US" smtClean="0"/>
              <a:t>5/25/2013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E62E-87C4-4785-924D-C7A3DA4773D3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CC47-36B5-48FB-AD35-AB8E92867622}" type="datetimeFigureOut">
              <a:rPr lang="en-US" smtClean="0"/>
              <a:t>5/25/2013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E62E-87C4-4785-924D-C7A3DA4773D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CC47-36B5-48FB-AD35-AB8E92867622}" type="datetimeFigureOut">
              <a:rPr lang="en-US" smtClean="0"/>
              <a:t>5/25/2013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E62E-87C4-4785-924D-C7A3DA4773D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CC47-36B5-48FB-AD35-AB8E92867622}" type="datetimeFigureOut">
              <a:rPr lang="en-US" smtClean="0"/>
              <a:t>5/25/2013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E62E-87C4-4785-924D-C7A3DA4773D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CC47-36B5-48FB-AD35-AB8E92867622}" type="datetimeFigureOut">
              <a:rPr lang="en-US" smtClean="0"/>
              <a:t>5/25/2013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55E62E-87C4-4785-924D-C7A3DA4773D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CC47-36B5-48FB-AD35-AB8E92867622}" type="datetimeFigureOut">
              <a:rPr lang="en-US" smtClean="0"/>
              <a:t>5/25/2013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E62E-87C4-4785-924D-C7A3DA4773D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DF9CC47-36B5-48FB-AD35-AB8E92867622}" type="datetimeFigureOut">
              <a:rPr lang="en-US" smtClean="0"/>
              <a:t>5/25/2013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955E62E-87C4-4785-924D-C7A3DA4773D3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Schuimfuif</a:t>
            </a:r>
            <a:r>
              <a:rPr lang="en-US" dirty="0" smtClean="0"/>
              <a:t> 2012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Chiro</a:t>
            </a:r>
            <a:r>
              <a:rPr lang="en-US" dirty="0" smtClean="0"/>
              <a:t> Hermeline</a:t>
            </a:r>
            <a:endParaRPr lang="en-US" dirty="0"/>
          </a:p>
        </p:txBody>
      </p:sp>
      <p:pic>
        <p:nvPicPr>
          <p:cNvPr id="1026" name="Picture 2" descr="http://static1.goedgevoel.be/static/photo/2009/10/10/12/media_l_47611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47577"/>
            <a:ext cx="237172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82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Schuimfuif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Organisatie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Chiro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Hermeline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Datum: 17-11-2012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Plaats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Gemeentelijke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Feestzaal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Wetteren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Voorverkoop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4€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kassa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6€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3089498" cy="435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739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organisatie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Chiro</a:t>
            </a:r>
            <a:r>
              <a:rPr lang="en-US" dirty="0" smtClean="0"/>
              <a:t> Hermeline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Meisjeschiro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Wetteren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21" y="2204864"/>
            <a:ext cx="6019215" cy="403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577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eken">
  <a:themeElements>
    <a:clrScheme name="Hoeken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Hoeken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ek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</TotalTime>
  <Words>32</Words>
  <Application>Microsoft Office PowerPoint</Application>
  <PresentationFormat>Diavoorstelling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4" baseType="lpstr">
      <vt:lpstr>Hoeken</vt:lpstr>
      <vt:lpstr>Schuimfuif 2012</vt:lpstr>
      <vt:lpstr>Schuimfuif </vt:lpstr>
      <vt:lpstr>organisatie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Schuimfuif 2012</dc:title>
  <dc:creator>Eline</dc:creator>
  <cp:lastModifiedBy>Eline</cp:lastModifiedBy>
  <cp:revision>1</cp:revision>
  <dcterms:created xsi:type="dcterms:W3CDTF">2013-05-25T15:30:22Z</dcterms:created>
  <dcterms:modified xsi:type="dcterms:W3CDTF">2013-05-25T15:39:14Z</dcterms:modified>
</cp:coreProperties>
</file>